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3" autoAdjust="0"/>
    <p:restoredTop sz="94680" autoAdjust="0"/>
  </p:normalViewPr>
  <p:slideViewPr>
    <p:cSldViewPr>
      <p:cViewPr>
        <p:scale>
          <a:sx n="105" d="100"/>
          <a:sy n="105" d="100"/>
        </p:scale>
        <p:origin x="82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92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4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8ACC0E12-C48B-4A34-93EA-28D5B0D935F4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AB03B155-E689-4FA3-8860-EC284BD5AD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3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3B155-E689-4FA3-8860-EC284BD5AD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A4EA6A1D-AB0C-0740-B7A1-2F7BB86ABE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70" y="5753287"/>
            <a:ext cx="1351430" cy="7854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10000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10001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235325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35325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37151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975100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16425"/>
            <a:ext cx="5486400" cy="566738"/>
          </a:xfrm>
        </p:spPr>
        <p:txBody>
          <a:bodyPr anchor="b"/>
          <a:lstStyle>
            <a:lvl1pPr algn="l">
              <a:defRPr sz="20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28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83163"/>
            <a:ext cx="5486400" cy="427037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1AFAC841-7E17-2547-92CF-72F1129E872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70" y="5753287"/>
            <a:ext cx="1351430" cy="7854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one</a:t>
            </a:r>
          </a:p>
          <a:p>
            <a:r>
              <a:rPr lang="en-US" dirty="0"/>
              <a:t>Bullet two</a:t>
            </a:r>
          </a:p>
          <a:p>
            <a:r>
              <a:rPr lang="en-US" dirty="0"/>
              <a:t>Bullet three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A PPT Template_2019" id="{B782E0BC-F1D0-3340-9C94-3DC5C824855A}" vid="{9249F9F1-D437-8D40-BFA1-CC62B47C59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9</Words>
  <Application>Microsoft Office PowerPoint</Application>
  <PresentationFormat>On-screen Show (4:3)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Mucha, Tim</dc:creator>
  <cp:lastModifiedBy>Mucha, Tim</cp:lastModifiedBy>
  <cp:revision>1</cp:revision>
  <dcterms:created xsi:type="dcterms:W3CDTF">2025-01-09T21:30:27Z</dcterms:created>
  <dcterms:modified xsi:type="dcterms:W3CDTF">2025-01-09T21:30:52Z</dcterms:modified>
</cp:coreProperties>
</file>